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[HOOK]…"/>
          <p:cNvSpPr txBox="1"/>
          <p:nvPr/>
        </p:nvSpPr>
        <p:spPr>
          <a:xfrm>
            <a:off x="571602" y="1432765"/>
            <a:ext cx="6171996" cy="62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ct val="110000"/>
              </a:lnSpc>
              <a:defRPr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6300" b="1">
                <a:latin typeface="Poppins"/>
              </a:rPr>
              <a:t>Transforming Business with AI Agents</a:t>
            </a:r>
            <a:r>
              <a:t>
</a:t>
            </a:r>
            <a:r>
              <a:rPr sz="1700" b="0">
                <a:latin typeface="Poppins thin"/>
              </a:rPr>
              <a:t>Optimize resources, maximize ROI, and extend your B2B marketing budget through data-backed decisions.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